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40364-F7BA-056F-D85F-D9447882D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0A7B2D-70AD-DE20-2813-53CA91D10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5AF698-CF69-A74E-25F9-BD1E9511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CA3E0-A489-3F41-EF05-A64B265D2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0D8DF1-46F1-4F3B-6072-8DE5A3F1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592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4A006-357E-DF4D-2108-6406366B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3020F0-AFFF-22D5-32FB-85A2B4145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BF999D-9FDB-6246-18C9-90512025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59E455-CF72-3E86-2803-BFFAB556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1A76A-F8C0-9F67-ABD1-1D31C8E8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669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788D96-EDE9-E8A9-408F-28AD692BC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33A6EE-5064-70D0-30ED-CD726806C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349D7C-F9FD-81AD-4B64-8F10842C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1145AE-300D-5D2B-3348-B2D0DD1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012F63-FAA5-736D-181A-1595161A2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96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DCF7CC-AE98-3590-F55F-D8D0EF4B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7D88C8-F034-27C3-AF9B-63EF25A1B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3BB144-EA4F-4339-E02A-B5A8269B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5DA0FA-D22C-1DD8-3D0A-511FF02C9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6E35F8-56C5-5BFA-FFBE-3DEB4E89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065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28117-94A5-B6AB-F0A6-357D89E4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A1372E-25F3-C843-C128-C05B0FBDD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591234-1ED8-C0A8-EA3E-34968ABC3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6A123C-5CE3-F94F-4373-6380F205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E5385D-A56A-7F90-44F6-2A7D31A2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414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C135B-7829-BC4C-3494-59579BB1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43D415-2E74-34BE-9D4B-0C0643CC2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AAD05A-8B8F-280F-FAE5-A29440A5F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36D3FE-6491-3BF1-8A8C-34E301980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CD4599-797F-4A4D-7B40-45C1C6B57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A21FC2-CAE5-2083-0F7C-F384A678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161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6F43E-B20B-0E2D-5812-BAAF9B7E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7958DE-F3C1-A7C2-10CA-9915CFD0E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EDD7CA-193E-BCCE-5EB7-9531D522F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310852-D8CD-E8E2-1298-6B4DC391F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A6CD395-F6C6-D790-84C2-676E3B892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AA7DF5A-F9B8-92E4-5D3C-2ED64579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D7700C0-3EB8-42EF-7D9A-01C99868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ABB6C55-C590-AC5C-C565-27A23616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989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54F24-7CC8-D326-DF51-2859D1B6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C51953-0C36-9510-0A50-54719EE04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BB1300-727A-1D55-5A15-77A7D0A8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5590FE-B640-8DA7-624A-7F7D47A5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239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1FA1A8F-5080-8DF0-8862-3BA262C37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641A55-92DA-9123-C090-6D2D9020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BA9CAE-D33E-847D-4646-3E0E19CA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0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E22D4-9B22-DDC8-5F74-B6A34F9A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C71F00-9FAE-F97B-0422-00A47899C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827DFC-3452-1706-D992-70D228471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3A8C03-0AB3-E3A9-CC3E-955FB9F5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F217DC-9478-7F2C-8563-1C9EEF64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51DAB9-8F38-73B9-6682-951DEAF0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28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BBDD2C-DDED-582D-DBFE-F28C5BCD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36F5BDA-F668-6468-F47C-358BFBD6C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E2E97D-57B5-88C7-1CC0-DFB55075B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D38CF6-24CF-1D03-849C-623BC344F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985589-5FCC-E983-E50F-EE90708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325357-17E0-D7A3-A34A-9729669D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368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C5DC17F-FA36-FB32-7A3E-F0F9783E1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188977-0065-1AE3-BD34-370F1692A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B09338-FC3B-A292-DC4D-3F7E4D374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8A75C-4402-48C9-BA6B-658DCBABBFF9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A96257-C27B-4F74-60BE-1AC5969CB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E45AC8-D426-1E2B-18AC-A6E0E52F9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9C38D-A149-4A8C-88F6-62313CE790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082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D3884-17A8-E119-2B94-83E9E1CB04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978557-C95F-62C9-7505-F67A687867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CEC6C-6B42-F90E-F29B-EDF39CF80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CAC76-6064-2335-E9AC-50DCCE58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94B32C-A9F8-7381-F428-1AEA5A442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479572-1392-5AF5-4C73-027EC857A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93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26D8F-1F34-1C8A-6743-DAB9E989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766450-7FB6-12E9-7285-A603968C1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04736C-6746-DE46-C0F5-C7DFC3632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1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4D0971-2570-B83F-C45C-2A25CDCCC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7E338B-1856-15A2-B04C-4E3525C1E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7B92EC-1201-402B-685C-A3C11837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79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9FB46-AAE7-3CC9-18D0-E1430CC6D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209260-1EFD-93DB-B8C6-4BDCB2011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492667-2AA3-A00E-805E-5C688933F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5632295-AF01-FC20-5155-9939D7470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54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5B435-1053-AF88-1294-9E87A5F6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ECDB63-D7A3-87DD-F3D6-38DAC3E20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18E1F3-0489-EB9A-F1A5-CE1C659C1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71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3F98F-D33E-DD96-1586-3B2E0417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EFF217-2054-90FC-5292-19CD80FFA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7E81EF-AAA7-CAA5-4E1A-2C6687DB8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43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A287C-2D76-D051-1C66-DDFD61E66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08B624-0E4D-410B-7A0A-9629F55DF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689499-AC35-3776-613A-45E4E71E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95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FD2B-5114-06B6-7A92-5068076B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7FAC61-10E0-1EBE-560E-2B5521738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B7F442-82CA-D004-77E5-D3AE72F03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18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2D186-FD0D-33C8-6E0E-DAF38160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71F70C-85D5-2C6B-E49C-EB2CFF974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99A525-FCA7-48A0-F97C-7EC1E9499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70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05C04-C60E-13DA-85ED-D01132936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BD97BF-0D36-ECCF-35BD-9A39B7706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D3997A-938E-168C-F359-542247897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50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2CA23-5221-C249-897E-832E6E7C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A98C8B-6C9D-E71A-1414-38B7D1F10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C8F224B-C08C-DF2B-F29D-40CCFD200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06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11502-DD01-E974-8CE1-8924DC96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E8EFF9-2CB8-E5D4-3D62-85F22AD5B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4BE0D1-8272-77C2-0C8A-BBD53BC4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82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02935-2FEB-7F5F-75F9-F9FB8DE6C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043458-48AD-739A-6F24-DDF2D3331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F99BCE-E308-0635-DA20-9EA477835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14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74234-7DC7-E711-95EC-A61994A3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94BE1-A99A-D611-9195-585499565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43F817-3C2F-35CD-1E6F-4F98F3C36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6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9D5CC-2309-97E9-282C-F8D52BDAE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7845DF-D86B-BB37-C599-A636FE793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7EF059-762F-8CAD-5DA0-042D75D80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50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82D87-929C-FA27-8DB2-805F0204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861D99-EDD8-FD03-7AED-67EC035FF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DB5C5B-59F9-AD11-98FA-8D03089E5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61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DB3B9-ECD8-C8E3-F86C-8A6FFA04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B11042-E360-C6FA-D51A-3FDC7B062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5DA489-CD96-5C87-1505-FE3FDE09D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78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E6948-A916-A44B-B761-3D2899D0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BBC5-5726-F8E3-3CA5-55352F221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664FD2-AD7F-BF5C-299F-B9A1BEF25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81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44B61-00BC-3621-0AC5-7B39077A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28F3D8-E7B3-BD72-D2A0-5326166C4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BE1666-C7CC-0870-5D91-154F52F83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36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AFE094-F781-E9DE-178D-7304C2994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28BE26-093D-0AC7-34D0-C2567669A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5E6697-389D-B19C-FC6A-4CEA5909F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6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2C211-5CE7-8822-F67C-6C1196C3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D81D16-2365-8FCA-5BCE-5CD5EB577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91C5760-394D-FF71-A5D6-E5F02C3C7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03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74724-1F30-D16A-745F-E3006021E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076EB4-39C0-7737-3DA8-B9A0CE9C7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CAA8D0-81A2-4E1C-C433-E5552C7D9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7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38B1A-44B0-5E9A-1CCB-9671E8E9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54E012-9488-4327-63FF-95208B9DD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0CBCFC-7F24-AAEC-4E16-936050A2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33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66CA8-2749-6EF3-C36B-AC9CD1384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AEF845-6F52-6199-3695-BDAF94B31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4F54A2-62A7-CBE9-B6CE-5A1285BD6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53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86670-AAAE-4CB7-FEBA-12E6FC131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4951CA-9C4D-1CD5-9A26-06F3B24D3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748EEB-3FF3-CA2D-C2FA-186A3691D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02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D85DB-4DF5-5233-2BEB-3318E9BB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9FA982-4D9F-BE2A-B96D-77C449C0A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0CCF1F-A572-FD77-AFF1-1419C3B42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57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8898B5-3151-7714-253D-48443BE5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8C0DE4-EBE2-FC18-ADA7-09C58CBCA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0DD197-E638-CF6C-DF25-B7EEBD431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5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E51C4-B6C3-9462-FFD9-91187D5E3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1B75ED-10F6-0CCF-8353-6557F3BBB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BE6389-5F3A-ABD9-D8DD-6D2CB5FE2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1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3F73F-5D33-CE6D-0395-D43B6DC08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FD1C82-D2E8-0552-72E5-8209AEF48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1C9E44-90DA-FEDA-8413-E110519D8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B7F350-3311-C0CD-C2EC-5E1FB336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76AB66-63F8-A276-ADA1-222E20C2F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8BFCEE-9AB3-D11A-4401-6E02F796E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2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BDD3F-F3D3-07D8-B25F-866ACFB1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E8835-0340-12DE-12D5-5A4B32D32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66E4BA-6FF5-E931-01BD-76FD9649B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26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B9759-B857-0735-117C-13F504742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CF0BEB-ACB2-698C-E658-FC4ADAC2E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21C4D7-EA15-7EB6-BE47-5C74D1BFC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53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Instituto Quintanarroense de la Mujer</dc:creator>
  <cp:lastModifiedBy>Instituto Quintanarroense de la Mujer</cp:lastModifiedBy>
  <cp:revision>1</cp:revision>
  <dcterms:created xsi:type="dcterms:W3CDTF">2023-04-24T19:53:18Z</dcterms:created>
  <dcterms:modified xsi:type="dcterms:W3CDTF">2023-04-24T19:53:56Z</dcterms:modified>
</cp:coreProperties>
</file>